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7" r:id="rId3"/>
    <p:sldId id="260" r:id="rId4"/>
    <p:sldId id="26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216B2B-058E-4EEE-B37F-2F2283EBEDD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A402AE-88C8-45FB-A451-8807FD23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46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05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8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6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9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4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3383A70-93D4-4EE6-B4EB-F51A42F72C6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E23A8F3-C139-4218-B02D-89C0B67EF6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Assessment 3-2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a Character Analysis Essay:</a:t>
            </a:r>
          </a:p>
          <a:p>
            <a:r>
              <a:rPr lang="en-US" dirty="0" smtClean="0"/>
              <a:t>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63753" cy="3877815"/>
          </a:xfrm>
        </p:spPr>
        <p:txBody>
          <a:bodyPr/>
          <a:lstStyle/>
          <a:p>
            <a:r>
              <a:rPr lang="en-US" sz="2400" dirty="0" smtClean="0"/>
              <a:t>You will use 12-point size text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sz="2400" dirty="0" smtClean="0"/>
              <a:t>font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The line spacing will be double-spaced or 2.0.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Indent each new paragraph.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Highlight thesis in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yellow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en-US" sz="2400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Underline text evidence (concrete details) in red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en-US" sz="2400" u="sng" dirty="0" smtClean="0">
                <a:solidFill>
                  <a:srgbClr val="92D050"/>
                </a:solidFill>
                <a:cs typeface="Times New Roman" panose="02020603050405020304" pitchFamily="18" charset="0"/>
              </a:rPr>
              <a:t>Underline commentary (explanation sentences) in green.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Highlight restated thesis in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orange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Finish your masterpiece.</a:t>
            </a:r>
          </a:p>
          <a:p>
            <a:r>
              <a:rPr lang="en-US" dirty="0" smtClean="0"/>
              <a:t>Share with Mrs. Johnson.</a:t>
            </a:r>
          </a:p>
          <a:p>
            <a:pPr lvl="1"/>
            <a:r>
              <a:rPr lang="en-US" dirty="0" smtClean="0"/>
              <a:t>Create a shareable link.</a:t>
            </a:r>
          </a:p>
          <a:p>
            <a:pPr lvl="1"/>
            <a:r>
              <a:rPr lang="en-US" dirty="0" smtClean="0"/>
              <a:t>Submit on </a:t>
            </a:r>
            <a:r>
              <a:rPr lang="en-US" dirty="0" err="1" smtClean="0"/>
              <a:t>GoogleForm</a:t>
            </a:r>
            <a:r>
              <a:rPr lang="en-US" dirty="0" smtClean="0"/>
              <a:t> on my blog.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rsjwalrus.edublogs.org</a:t>
            </a:r>
          </a:p>
          <a:p>
            <a:r>
              <a:rPr lang="en-US" dirty="0" smtClean="0"/>
              <a:t>Packet Order</a:t>
            </a:r>
          </a:p>
          <a:p>
            <a:pPr lvl="1"/>
            <a:r>
              <a:rPr lang="en-US" dirty="0" smtClean="0"/>
              <a:t>Rubric, pp. 273-274.</a:t>
            </a:r>
          </a:p>
          <a:p>
            <a:pPr lvl="1"/>
            <a:r>
              <a:rPr lang="en-US" dirty="0" smtClean="0"/>
              <a:t>Revise and edit pages 269-270.</a:t>
            </a:r>
          </a:p>
          <a:p>
            <a:pPr lvl="1"/>
            <a:r>
              <a:rPr lang="en-US" dirty="0" smtClean="0"/>
              <a:t>Revise/Edit half sheet, completed.</a:t>
            </a:r>
          </a:p>
          <a:p>
            <a:pPr lvl="1"/>
            <a:r>
              <a:rPr lang="en-US" dirty="0" smtClean="0"/>
              <a:t>Revised rough draft of essay.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electronic copy and packet must be turned in on or before 5:00 P.M. on Friday, April 15, 2016.</a:t>
            </a:r>
          </a:p>
          <a:p>
            <a:r>
              <a:rPr lang="en-US" dirty="0" smtClean="0"/>
              <a:t>This is the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US" dirty="0" smtClean="0"/>
              <a:t> major grade of the last marking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93181"/>
      </p:ext>
    </p:extLst>
  </p:cSld>
  <p:clrMapOvr>
    <a:masterClrMapping/>
  </p:clrMapOvr>
</p:sld>
</file>

<file path=ppt/theme/theme1.xml><?xml version="1.0" encoding="utf-8"?>
<a:theme xmlns:a="http://schemas.openxmlformats.org/drawingml/2006/main" name="Chalkboard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</Template>
  <TotalTime>194</TotalTime>
  <Words>155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Chalkboard</vt:lpstr>
      <vt:lpstr>Embedded Assessment 3-2</vt:lpstr>
      <vt:lpstr>Publishing</vt:lpstr>
      <vt:lpstr>Submitting</vt:lpstr>
      <vt:lpstr>Due Date?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Assessment 3-2</dc:title>
  <dc:creator>Johnson, Brenna</dc:creator>
  <cp:lastModifiedBy>Johnson, Brenna</cp:lastModifiedBy>
  <cp:revision>13</cp:revision>
  <cp:lastPrinted>2016-04-12T16:04:51Z</cp:lastPrinted>
  <dcterms:created xsi:type="dcterms:W3CDTF">2016-04-12T13:41:48Z</dcterms:created>
  <dcterms:modified xsi:type="dcterms:W3CDTF">2016-04-13T13:18:55Z</dcterms:modified>
</cp:coreProperties>
</file>